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52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7655006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684934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1113835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169256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7128238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09634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0001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63130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556233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35018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81399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28414C-162D-40F9-A8AB-47C40A4AEE32}" type="datetimeFigureOut">
              <a:rPr lang="en-US" smtClean="0"/>
              <a:t>4/22/2013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FB69AB-465D-434B-9957-73A9D078E9E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8298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Oval 3"/>
          <p:cNvSpPr/>
          <p:nvPr/>
        </p:nvSpPr>
        <p:spPr>
          <a:xfrm>
            <a:off x="3581400" y="2971800"/>
            <a:ext cx="1752600" cy="1371600"/>
          </a:xfrm>
          <a:prstGeom prst="ellipse">
            <a:avLst/>
          </a:prstGeom>
          <a:solidFill>
            <a:srgbClr val="FFFF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3810000" y="3283803"/>
            <a:ext cx="1295400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600" dirty="0" smtClean="0">
                <a:solidFill>
                  <a:srgbClr val="FF0000"/>
                </a:solidFill>
              </a:rPr>
              <a:t>Sustainable Living Knowledge</a:t>
            </a:r>
            <a:endParaRPr lang="en-US" sz="1600" dirty="0">
              <a:solidFill>
                <a:srgbClr val="FF0000"/>
              </a:solidFill>
            </a:endParaRPr>
          </a:p>
        </p:txBody>
      </p:sp>
      <p:sp>
        <p:nvSpPr>
          <p:cNvPr id="6" name="Oval 5"/>
          <p:cNvSpPr/>
          <p:nvPr/>
        </p:nvSpPr>
        <p:spPr>
          <a:xfrm>
            <a:off x="1676400" y="4191000"/>
            <a:ext cx="1752600" cy="1371600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extBox 6"/>
          <p:cNvSpPr txBox="1"/>
          <p:nvPr/>
        </p:nvSpPr>
        <p:spPr>
          <a:xfrm>
            <a:off x="1905000" y="4519136"/>
            <a:ext cx="1295400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Philosophy of Sustainable </a:t>
            </a:r>
            <a:r>
              <a:rPr lang="en-US" sz="1400" dirty="0"/>
              <a:t>L</a:t>
            </a:r>
            <a:r>
              <a:rPr lang="en-US" sz="1400" dirty="0" smtClean="0"/>
              <a:t>iving</a:t>
            </a:r>
            <a:endParaRPr lang="en-US" sz="1400" dirty="0"/>
          </a:p>
        </p:txBody>
      </p:sp>
      <p:sp>
        <p:nvSpPr>
          <p:cNvPr id="8" name="Oval 7"/>
          <p:cNvSpPr/>
          <p:nvPr/>
        </p:nvSpPr>
        <p:spPr>
          <a:xfrm>
            <a:off x="5638800" y="4191000"/>
            <a:ext cx="1752600" cy="1371600"/>
          </a:xfrm>
          <a:prstGeom prst="ellipse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TextBox 8"/>
          <p:cNvSpPr txBox="1"/>
          <p:nvPr/>
        </p:nvSpPr>
        <p:spPr>
          <a:xfrm>
            <a:off x="5867400" y="458218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Situation Assessments</a:t>
            </a:r>
            <a:endParaRPr lang="en-US" sz="1400" dirty="0"/>
          </a:p>
        </p:txBody>
      </p:sp>
      <p:sp>
        <p:nvSpPr>
          <p:cNvPr id="10" name="Oval 9"/>
          <p:cNvSpPr/>
          <p:nvPr/>
        </p:nvSpPr>
        <p:spPr>
          <a:xfrm>
            <a:off x="3505200" y="1219200"/>
            <a:ext cx="1752600" cy="1371600"/>
          </a:xfrm>
          <a:prstGeom prst="ellipse">
            <a:avLst/>
          </a:prstGeom>
          <a:solidFill>
            <a:schemeClr val="accent5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10"/>
          <p:cNvSpPr txBox="1"/>
          <p:nvPr/>
        </p:nvSpPr>
        <p:spPr>
          <a:xfrm>
            <a:off x="3733800" y="1534180"/>
            <a:ext cx="12954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400" dirty="0" smtClean="0"/>
              <a:t>Systems’ Designs</a:t>
            </a:r>
            <a:endParaRPr lang="en-US" sz="1400" dirty="0"/>
          </a:p>
        </p:txBody>
      </p:sp>
      <p:sp>
        <p:nvSpPr>
          <p:cNvPr id="12" name="Rounded Rectangle 11"/>
          <p:cNvSpPr/>
          <p:nvPr/>
        </p:nvSpPr>
        <p:spPr>
          <a:xfrm>
            <a:off x="228600" y="3810000"/>
            <a:ext cx="914400" cy="304800"/>
          </a:xfrm>
          <a:prstGeom prst="round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3" name="TextBox 12"/>
          <p:cNvSpPr txBox="1"/>
          <p:nvPr/>
        </p:nvSpPr>
        <p:spPr>
          <a:xfrm>
            <a:off x="228600" y="3853190"/>
            <a:ext cx="9144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Ethics</a:t>
            </a:r>
            <a:endParaRPr lang="en-US" sz="1100" dirty="0"/>
          </a:p>
        </p:txBody>
      </p:sp>
      <p:sp>
        <p:nvSpPr>
          <p:cNvPr id="15" name="Rounded Rectangle 14"/>
          <p:cNvSpPr/>
          <p:nvPr/>
        </p:nvSpPr>
        <p:spPr>
          <a:xfrm>
            <a:off x="228600" y="4310390"/>
            <a:ext cx="914400" cy="457200"/>
          </a:xfrm>
          <a:prstGeom prst="round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6" name="TextBox 15"/>
          <p:cNvSpPr txBox="1"/>
          <p:nvPr/>
        </p:nvSpPr>
        <p:spPr>
          <a:xfrm>
            <a:off x="228600" y="4386590"/>
            <a:ext cx="9144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Cultural Studies</a:t>
            </a:r>
            <a:endParaRPr lang="en-US" sz="1100" dirty="0"/>
          </a:p>
        </p:txBody>
      </p:sp>
      <p:sp>
        <p:nvSpPr>
          <p:cNvPr id="17" name="Rounded Rectangle 16"/>
          <p:cNvSpPr/>
          <p:nvPr/>
        </p:nvSpPr>
        <p:spPr>
          <a:xfrm>
            <a:off x="228600" y="6019800"/>
            <a:ext cx="914400" cy="304800"/>
          </a:xfrm>
          <a:prstGeom prst="round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TextBox 17"/>
          <p:cNvSpPr txBox="1"/>
          <p:nvPr/>
        </p:nvSpPr>
        <p:spPr>
          <a:xfrm>
            <a:off x="228600" y="6084585"/>
            <a:ext cx="9144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Spirituality</a:t>
            </a:r>
            <a:endParaRPr lang="en-US" sz="1100" dirty="0"/>
          </a:p>
        </p:txBody>
      </p:sp>
      <p:sp>
        <p:nvSpPr>
          <p:cNvPr id="19" name="Rounded Rectangle 18"/>
          <p:cNvSpPr/>
          <p:nvPr/>
        </p:nvSpPr>
        <p:spPr>
          <a:xfrm>
            <a:off x="228600" y="5486400"/>
            <a:ext cx="914400" cy="304800"/>
          </a:xfrm>
          <a:prstGeom prst="round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228600" y="5529590"/>
            <a:ext cx="1066800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Epistemology</a:t>
            </a:r>
            <a:endParaRPr lang="en-US" sz="1100" dirty="0"/>
          </a:p>
        </p:txBody>
      </p:sp>
      <p:sp>
        <p:nvSpPr>
          <p:cNvPr id="21" name="Rounded Rectangle 20"/>
          <p:cNvSpPr/>
          <p:nvPr/>
        </p:nvSpPr>
        <p:spPr>
          <a:xfrm>
            <a:off x="228600" y="4898394"/>
            <a:ext cx="914400" cy="435605"/>
          </a:xfrm>
          <a:prstGeom prst="roundRect">
            <a:avLst/>
          </a:prstGeom>
          <a:solidFill>
            <a:schemeClr val="bg2">
              <a:lumMod val="9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2" name="TextBox 21"/>
          <p:cNvSpPr txBox="1"/>
          <p:nvPr/>
        </p:nvSpPr>
        <p:spPr>
          <a:xfrm>
            <a:off x="228600" y="4953000"/>
            <a:ext cx="9144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Historical studies</a:t>
            </a:r>
            <a:endParaRPr lang="en-US" sz="1100" dirty="0"/>
          </a:p>
        </p:txBody>
      </p:sp>
      <p:sp>
        <p:nvSpPr>
          <p:cNvPr id="23" name="Rounded Rectangle 22"/>
          <p:cNvSpPr/>
          <p:nvPr/>
        </p:nvSpPr>
        <p:spPr>
          <a:xfrm>
            <a:off x="7924800" y="3962400"/>
            <a:ext cx="914400" cy="45720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4" name="Rounded Rectangle 23"/>
          <p:cNvSpPr/>
          <p:nvPr/>
        </p:nvSpPr>
        <p:spPr>
          <a:xfrm>
            <a:off x="7924800" y="5181600"/>
            <a:ext cx="914400" cy="457200"/>
          </a:xfrm>
          <a:prstGeom prst="roundRect">
            <a:avLst/>
          </a:prstGeom>
          <a:solidFill>
            <a:schemeClr val="accent4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7" name="TextBox 26"/>
          <p:cNvSpPr txBox="1"/>
          <p:nvPr/>
        </p:nvSpPr>
        <p:spPr>
          <a:xfrm>
            <a:off x="7924800" y="5207913"/>
            <a:ext cx="9906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Scientific Meta-Review</a:t>
            </a:r>
            <a:endParaRPr lang="en-US" sz="1100" dirty="0"/>
          </a:p>
        </p:txBody>
      </p:sp>
      <p:sp>
        <p:nvSpPr>
          <p:cNvPr id="28" name="TextBox 27"/>
          <p:cNvSpPr txBox="1"/>
          <p:nvPr/>
        </p:nvSpPr>
        <p:spPr>
          <a:xfrm>
            <a:off x="8077200" y="3988713"/>
            <a:ext cx="9906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Empirical Research</a:t>
            </a:r>
            <a:endParaRPr lang="en-US" sz="1100" dirty="0"/>
          </a:p>
        </p:txBody>
      </p:sp>
      <p:sp>
        <p:nvSpPr>
          <p:cNvPr id="29" name="Rounded Rectangle 28"/>
          <p:cNvSpPr/>
          <p:nvPr/>
        </p:nvSpPr>
        <p:spPr>
          <a:xfrm>
            <a:off x="2514600" y="609600"/>
            <a:ext cx="914400" cy="4572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Rounded Rectangle 29"/>
          <p:cNvSpPr/>
          <p:nvPr/>
        </p:nvSpPr>
        <p:spPr>
          <a:xfrm>
            <a:off x="5257800" y="581891"/>
            <a:ext cx="914400" cy="457200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TextBox 30"/>
          <p:cNvSpPr txBox="1"/>
          <p:nvPr/>
        </p:nvSpPr>
        <p:spPr>
          <a:xfrm>
            <a:off x="5410200" y="609600"/>
            <a:ext cx="9906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Design Principles</a:t>
            </a:r>
            <a:endParaRPr lang="en-US" sz="1100" dirty="0"/>
          </a:p>
        </p:txBody>
      </p:sp>
      <p:sp>
        <p:nvSpPr>
          <p:cNvPr id="32" name="TextBox 31"/>
          <p:cNvSpPr txBox="1"/>
          <p:nvPr/>
        </p:nvSpPr>
        <p:spPr>
          <a:xfrm>
            <a:off x="2667000" y="609600"/>
            <a:ext cx="990600" cy="4308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 smtClean="0"/>
              <a:t>Systems Analyses</a:t>
            </a:r>
            <a:endParaRPr lang="en-US" sz="1100" dirty="0"/>
          </a:p>
        </p:txBody>
      </p:sp>
      <p:cxnSp>
        <p:nvCxnSpPr>
          <p:cNvPr id="34" name="Straight Connector 33"/>
          <p:cNvCxnSpPr>
            <a:endCxn id="10" idx="3"/>
          </p:cNvCxnSpPr>
          <p:nvPr/>
        </p:nvCxnSpPr>
        <p:spPr>
          <a:xfrm flipV="1">
            <a:off x="2667000" y="2389934"/>
            <a:ext cx="1094862" cy="1814222"/>
          </a:xfrm>
          <a:prstGeom prst="line">
            <a:avLst/>
          </a:prstGeom>
          <a:ln w="28575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Straight Connector 34"/>
          <p:cNvCxnSpPr/>
          <p:nvPr/>
        </p:nvCxnSpPr>
        <p:spPr>
          <a:xfrm flipV="1">
            <a:off x="3429000" y="5021911"/>
            <a:ext cx="2209800" cy="1"/>
          </a:xfrm>
          <a:prstGeom prst="line">
            <a:avLst/>
          </a:prstGeom>
          <a:ln w="28575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Straight Connector 37"/>
          <p:cNvCxnSpPr>
            <a:endCxn id="8" idx="0"/>
          </p:cNvCxnSpPr>
          <p:nvPr/>
        </p:nvCxnSpPr>
        <p:spPr>
          <a:xfrm>
            <a:off x="5122718" y="2286002"/>
            <a:ext cx="1392382" cy="1904998"/>
          </a:xfrm>
          <a:prstGeom prst="line">
            <a:avLst/>
          </a:prstGeom>
          <a:ln w="28575">
            <a:solidFill>
              <a:schemeClr val="tx1"/>
            </a:solidFill>
            <a:headEnd type="arrow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Straight Connector 40"/>
          <p:cNvCxnSpPr>
            <a:endCxn id="23" idx="1"/>
          </p:cNvCxnSpPr>
          <p:nvPr/>
        </p:nvCxnSpPr>
        <p:spPr>
          <a:xfrm flipV="1">
            <a:off x="7239000" y="4191000"/>
            <a:ext cx="685800" cy="328136"/>
          </a:xfrm>
          <a:prstGeom prst="line">
            <a:avLst/>
          </a:prstGeom>
          <a:ln>
            <a:solidFill>
              <a:schemeClr val="tx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Straight Connector 42"/>
          <p:cNvCxnSpPr>
            <a:endCxn id="24" idx="1"/>
          </p:cNvCxnSpPr>
          <p:nvPr/>
        </p:nvCxnSpPr>
        <p:spPr>
          <a:xfrm>
            <a:off x="7239000" y="5289690"/>
            <a:ext cx="685800" cy="120510"/>
          </a:xfrm>
          <a:prstGeom prst="line">
            <a:avLst/>
          </a:prstGeom>
          <a:ln>
            <a:solidFill>
              <a:schemeClr val="tx1"/>
            </a:solidFill>
            <a:headEnd type="arrow" w="med" len="med"/>
            <a:tailEnd type="non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/>
          <p:cNvCxnSpPr>
            <a:endCxn id="6" idx="1"/>
          </p:cNvCxnSpPr>
          <p:nvPr/>
        </p:nvCxnSpPr>
        <p:spPr>
          <a:xfrm>
            <a:off x="1143000" y="3964490"/>
            <a:ext cx="790062" cy="427376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/>
          <p:cNvCxnSpPr/>
          <p:nvPr/>
        </p:nvCxnSpPr>
        <p:spPr>
          <a:xfrm>
            <a:off x="1143000" y="4541778"/>
            <a:ext cx="533400" cy="120510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7" name="Straight Connector 46"/>
          <p:cNvCxnSpPr/>
          <p:nvPr/>
        </p:nvCxnSpPr>
        <p:spPr>
          <a:xfrm flipV="1">
            <a:off x="1143000" y="5021911"/>
            <a:ext cx="533400" cy="99434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Straight Connector 47"/>
          <p:cNvCxnSpPr>
            <a:endCxn id="6" idx="3"/>
          </p:cNvCxnSpPr>
          <p:nvPr/>
        </p:nvCxnSpPr>
        <p:spPr>
          <a:xfrm flipV="1">
            <a:off x="1177636" y="5361734"/>
            <a:ext cx="755426" cy="293011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9" name="Straight Connector 48"/>
          <p:cNvCxnSpPr/>
          <p:nvPr/>
        </p:nvCxnSpPr>
        <p:spPr>
          <a:xfrm flipV="1">
            <a:off x="1143000" y="5486400"/>
            <a:ext cx="990600" cy="702094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7" name="Straight Connector 56"/>
          <p:cNvCxnSpPr/>
          <p:nvPr/>
        </p:nvCxnSpPr>
        <p:spPr>
          <a:xfrm flipH="1">
            <a:off x="5122718" y="1040487"/>
            <a:ext cx="502404" cy="427376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Straight Connector 57"/>
          <p:cNvCxnSpPr/>
          <p:nvPr/>
        </p:nvCxnSpPr>
        <p:spPr>
          <a:xfrm>
            <a:off x="2971800" y="1066800"/>
            <a:ext cx="685800" cy="467380"/>
          </a:xfrm>
          <a:prstGeom prst="line">
            <a:avLst/>
          </a:prstGeom>
          <a:ln>
            <a:solidFill>
              <a:schemeClr val="tx1"/>
            </a:solidFill>
            <a:headEnd type="none" w="med" len="med"/>
            <a:tailEnd type="arrow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Straight Connector 61"/>
          <p:cNvCxnSpPr/>
          <p:nvPr/>
        </p:nvCxnSpPr>
        <p:spPr>
          <a:xfrm>
            <a:off x="4419600" y="2590800"/>
            <a:ext cx="0" cy="381000"/>
          </a:xfrm>
          <a:prstGeom prst="line">
            <a:avLst/>
          </a:prstGeom>
          <a:ln w="38100"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Straight Connector 62"/>
          <p:cNvCxnSpPr>
            <a:stCxn id="4" idx="3"/>
          </p:cNvCxnSpPr>
          <p:nvPr/>
        </p:nvCxnSpPr>
        <p:spPr>
          <a:xfrm flipH="1">
            <a:off x="3314700" y="4142534"/>
            <a:ext cx="523362" cy="382601"/>
          </a:xfrm>
          <a:prstGeom prst="line">
            <a:avLst/>
          </a:prstGeom>
          <a:ln w="38100"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Straight Connector 64"/>
          <p:cNvCxnSpPr>
            <a:stCxn id="8" idx="1"/>
          </p:cNvCxnSpPr>
          <p:nvPr/>
        </p:nvCxnSpPr>
        <p:spPr>
          <a:xfrm flipH="1" flipV="1">
            <a:off x="5257800" y="3988713"/>
            <a:ext cx="637662" cy="403153"/>
          </a:xfrm>
          <a:prstGeom prst="line">
            <a:avLst/>
          </a:prstGeom>
          <a:ln w="38100">
            <a:solidFill>
              <a:schemeClr val="tx1"/>
            </a:solidFill>
            <a:headEnd type="triangle" w="med" len="med"/>
            <a:tailEnd type="triangle" w="med" len="me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9" name="TextBox 68"/>
          <p:cNvSpPr txBox="1"/>
          <p:nvPr/>
        </p:nvSpPr>
        <p:spPr>
          <a:xfrm>
            <a:off x="360218" y="1667470"/>
            <a:ext cx="2209800" cy="923330"/>
          </a:xfrm>
          <a:prstGeom prst="rect">
            <a:avLst/>
          </a:prstGeom>
          <a:solidFill>
            <a:schemeClr val="accent2">
              <a:lumMod val="60000"/>
              <a:lumOff val="40000"/>
            </a:schemeClr>
          </a:solidFill>
          <a:ln w="28575">
            <a:solidFill>
              <a:schemeClr val="tx1"/>
            </a:solidFill>
          </a:ln>
          <a:scene3d>
            <a:camera prst="orthographicFront"/>
            <a:lightRig rig="threePt" dir="t"/>
          </a:scene3d>
          <a:sp3d>
            <a:bevelT/>
          </a:sp3d>
        </p:spPr>
        <p:txBody>
          <a:bodyPr wrap="square" rtlCol="0">
            <a:spAutoFit/>
          </a:bodyPr>
          <a:lstStyle/>
          <a:p>
            <a:pPr algn="ctr"/>
            <a:r>
              <a:rPr lang="en-US" b="1" dirty="0" smtClean="0">
                <a:solidFill>
                  <a:srgbClr val="FF0000"/>
                </a:solidFill>
              </a:rPr>
              <a:t>How Knowledge Claims in Sustainable </a:t>
            </a:r>
            <a:r>
              <a:rPr lang="en-US" b="1" dirty="0">
                <a:solidFill>
                  <a:srgbClr val="FF0000"/>
                </a:solidFill>
              </a:rPr>
              <a:t>L</a:t>
            </a:r>
            <a:r>
              <a:rPr lang="en-US" b="1" dirty="0" smtClean="0">
                <a:solidFill>
                  <a:srgbClr val="FF0000"/>
                </a:solidFill>
              </a:rPr>
              <a:t>iving are Justified</a:t>
            </a:r>
            <a:endParaRPr lang="en-US" b="1" dirty="0">
              <a:solidFill>
                <a:srgbClr val="FF0000"/>
              </a:solidFill>
            </a:endParaRPr>
          </a:p>
        </p:txBody>
      </p:sp>
      <p:sp>
        <p:nvSpPr>
          <p:cNvPr id="70" name="TextBox 69"/>
          <p:cNvSpPr txBox="1"/>
          <p:nvPr/>
        </p:nvSpPr>
        <p:spPr>
          <a:xfrm>
            <a:off x="2590800" y="1219200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Support</a:t>
            </a:r>
            <a:endParaRPr lang="en-US" sz="1200" dirty="0"/>
          </a:p>
        </p:txBody>
      </p:sp>
      <p:sp>
        <p:nvSpPr>
          <p:cNvPr id="73" name="TextBox 72"/>
          <p:cNvSpPr txBox="1"/>
          <p:nvPr/>
        </p:nvSpPr>
        <p:spPr>
          <a:xfrm>
            <a:off x="5410200" y="1143000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Support</a:t>
            </a:r>
            <a:endParaRPr lang="en-US" sz="1200" dirty="0"/>
          </a:p>
        </p:txBody>
      </p:sp>
      <p:sp>
        <p:nvSpPr>
          <p:cNvPr id="74" name="TextBox 73"/>
          <p:cNvSpPr txBox="1"/>
          <p:nvPr/>
        </p:nvSpPr>
        <p:spPr>
          <a:xfrm>
            <a:off x="2133600" y="2971800"/>
            <a:ext cx="1295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Inform and </a:t>
            </a:r>
          </a:p>
          <a:p>
            <a:r>
              <a:rPr lang="en-US" sz="1200" dirty="0" smtClean="0"/>
              <a:t>gives feedback</a:t>
            </a:r>
            <a:endParaRPr lang="en-US" sz="1200" dirty="0"/>
          </a:p>
        </p:txBody>
      </p:sp>
      <p:sp>
        <p:nvSpPr>
          <p:cNvPr id="75" name="TextBox 74"/>
          <p:cNvSpPr txBox="1"/>
          <p:nvPr/>
        </p:nvSpPr>
        <p:spPr>
          <a:xfrm>
            <a:off x="5791200" y="2819400"/>
            <a:ext cx="1295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Inform and </a:t>
            </a:r>
          </a:p>
          <a:p>
            <a:r>
              <a:rPr lang="en-US" sz="1200" dirty="0" smtClean="0"/>
              <a:t>gives feedback</a:t>
            </a:r>
            <a:endParaRPr lang="en-US" sz="1200" dirty="0"/>
          </a:p>
        </p:txBody>
      </p:sp>
      <p:sp>
        <p:nvSpPr>
          <p:cNvPr id="76" name="TextBox 75"/>
          <p:cNvSpPr txBox="1"/>
          <p:nvPr/>
        </p:nvSpPr>
        <p:spPr>
          <a:xfrm>
            <a:off x="3962400" y="5024735"/>
            <a:ext cx="129540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Inform and </a:t>
            </a:r>
          </a:p>
          <a:p>
            <a:r>
              <a:rPr lang="en-US" sz="1200" dirty="0" smtClean="0"/>
              <a:t>gives feedback</a:t>
            </a:r>
            <a:endParaRPr lang="en-US" sz="1200" dirty="0"/>
          </a:p>
        </p:txBody>
      </p:sp>
      <p:sp>
        <p:nvSpPr>
          <p:cNvPr id="79" name="TextBox 78"/>
          <p:cNvSpPr txBox="1"/>
          <p:nvPr/>
        </p:nvSpPr>
        <p:spPr>
          <a:xfrm>
            <a:off x="1066800" y="5181600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Support</a:t>
            </a:r>
            <a:endParaRPr lang="en-US" sz="1200" dirty="0"/>
          </a:p>
        </p:txBody>
      </p:sp>
      <p:sp>
        <p:nvSpPr>
          <p:cNvPr id="80" name="TextBox 79"/>
          <p:cNvSpPr txBox="1"/>
          <p:nvPr/>
        </p:nvSpPr>
        <p:spPr>
          <a:xfrm>
            <a:off x="1143000" y="4253366"/>
            <a:ext cx="12954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200" dirty="0" smtClean="0"/>
              <a:t>Support</a:t>
            </a:r>
            <a:endParaRPr lang="en-US" sz="1200" dirty="0"/>
          </a:p>
        </p:txBody>
      </p:sp>
    </p:spTree>
    <p:extLst>
      <p:ext uri="{BB962C8B-B14F-4D97-AF65-F5344CB8AC3E}">
        <p14:creationId xmlns:p14="http://schemas.microsoft.com/office/powerpoint/2010/main" val="24831243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</TotalTime>
  <Words>51</Words>
  <Application>Microsoft Office PowerPoint</Application>
  <PresentationFormat>On-screen Show (4:3)</PresentationFormat>
  <Paragraphs>24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john</dc:creator>
  <cp:lastModifiedBy>john</cp:lastModifiedBy>
  <cp:revision>5</cp:revision>
  <dcterms:created xsi:type="dcterms:W3CDTF">2013-04-20T22:13:52Z</dcterms:created>
  <dcterms:modified xsi:type="dcterms:W3CDTF">2013-04-22T16:24:41Z</dcterms:modified>
</cp:coreProperties>
</file>

<file path=docProps/thumbnail.jpeg>
</file>